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17"/>
  </p:handoutMasterIdLst>
  <p:sldIdLst>
    <p:sldId id="256" r:id="rId2"/>
    <p:sldId id="261" r:id="rId3"/>
    <p:sldId id="259" r:id="rId4"/>
    <p:sldId id="260" r:id="rId5"/>
    <p:sldId id="257" r:id="rId6"/>
    <p:sldId id="262" r:id="rId7"/>
    <p:sldId id="263" r:id="rId8"/>
    <p:sldId id="264" r:id="rId9"/>
    <p:sldId id="265" r:id="rId10"/>
    <p:sldId id="271" r:id="rId11"/>
    <p:sldId id="266" r:id="rId12"/>
    <p:sldId id="267" r:id="rId13"/>
    <p:sldId id="268" r:id="rId14"/>
    <p:sldId id="270" r:id="rId15"/>
    <p:sldId id="269" r:id="rId16"/>
  </p:sldIdLst>
  <p:sldSz cx="9144000" cy="6858000" type="screen4x3"/>
  <p:notesSz cx="6858000" cy="9312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02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1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61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E58CAB-7428-4F79-B4C4-0165D2BFD191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5045"/>
            <a:ext cx="2971800" cy="4656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45045"/>
            <a:ext cx="2971800" cy="4656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0E527E-B9CD-42D4-B120-C415FA35FF7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D251-47B5-4386-9141-680012B2A50A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424857-AAD0-42F2-A10B-A4BD3345A9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D251-47B5-4386-9141-680012B2A50A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24857-AAD0-42F2-A10B-A4BD3345A9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D251-47B5-4386-9141-680012B2A50A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24857-AAD0-42F2-A10B-A4BD3345A9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6BCD251-47B5-4386-9141-680012B2A50A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6424857-AAD0-42F2-A10B-A4BD3345A9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D251-47B5-4386-9141-680012B2A50A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24857-AAD0-42F2-A10B-A4BD3345A9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D251-47B5-4386-9141-680012B2A50A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24857-AAD0-42F2-A10B-A4BD3345A9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24857-AAD0-42F2-A10B-A4BD3345A9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D251-47B5-4386-9141-680012B2A50A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D251-47B5-4386-9141-680012B2A50A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24857-AAD0-42F2-A10B-A4BD3345A9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D251-47B5-4386-9141-680012B2A50A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24857-AAD0-42F2-A10B-A4BD3345A9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6BCD251-47B5-4386-9141-680012B2A50A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424857-AAD0-42F2-A10B-A4BD3345A9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CD251-47B5-4386-9141-680012B2A50A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424857-AAD0-42F2-A10B-A4BD3345A9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6BCD251-47B5-4386-9141-680012B2A50A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6424857-AAD0-42F2-A10B-A4BD3345A9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371600"/>
            <a:ext cx="8305800" cy="643596"/>
          </a:xfrm>
        </p:spPr>
        <p:txBody>
          <a:bodyPr/>
          <a:lstStyle/>
          <a:p>
            <a:r>
              <a:rPr lang="en-US" sz="4000" dirty="0" smtClean="0"/>
              <a:t>SMP NEGERI 6 BLORA</a:t>
            </a:r>
            <a:endParaRPr lang="en-US" sz="40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971800"/>
            <a:ext cx="8305800" cy="1981200"/>
          </a:xfrm>
        </p:spPr>
        <p:txBody>
          <a:bodyPr/>
          <a:lstStyle/>
          <a:p>
            <a:r>
              <a:rPr sz="4400" smtClean="0"/>
              <a:t>SOSIALISASI US </a:t>
            </a:r>
            <a:r>
              <a:rPr lang="en-US" sz="4400" dirty="0" smtClean="0"/>
              <a:t>–</a:t>
            </a:r>
            <a:r>
              <a:rPr sz="4400" smtClean="0"/>
              <a:t> UN                   TP 2014/2015</a:t>
            </a:r>
            <a:br>
              <a:rPr sz="4400" smtClean="0"/>
            </a:br>
            <a:r>
              <a:rPr sz="4400" smtClean="0"/>
              <a:t>DAN PROGRAM SEKOLAH 2015</a:t>
            </a:r>
            <a:endParaRPr lang="en-US" sz="4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5334000"/>
            <a:ext cx="1521178" cy="108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09600"/>
            <a:ext cx="8077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84582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0" y="6172200"/>
            <a:ext cx="70485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1"/>
            <a:ext cx="86106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8686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304800" y="3733800"/>
            <a:ext cx="2362200" cy="2286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667000" y="4419600"/>
            <a:ext cx="2057400" cy="1752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705600" y="4419600"/>
            <a:ext cx="1828800" cy="1600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86868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2743200"/>
            <a:ext cx="7391400" cy="2585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685800"/>
            <a:ext cx="18288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 smtClean="0"/>
              <a:t>Peserta</a:t>
            </a:r>
            <a:r>
              <a:rPr lang="en-US" dirty="0" smtClean="0"/>
              <a:t> </a:t>
            </a:r>
            <a:r>
              <a:rPr lang="en-US" dirty="0" err="1" smtClean="0"/>
              <a:t>didik</a:t>
            </a:r>
            <a:r>
              <a:rPr lang="en-US" dirty="0" smtClean="0"/>
              <a:t> </a:t>
            </a:r>
            <a:r>
              <a:rPr lang="en-US" dirty="0" err="1" smtClean="0"/>
              <a:t>dinyatakan</a:t>
            </a:r>
            <a:r>
              <a:rPr lang="en-US" dirty="0" smtClean="0"/>
              <a:t> lulus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satuan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SMP </a:t>
            </a:r>
            <a:r>
              <a:rPr lang="en-US" dirty="0" err="1" smtClean="0"/>
              <a:t>Negeri</a:t>
            </a:r>
            <a:r>
              <a:rPr lang="en-US" dirty="0" smtClean="0"/>
              <a:t> 6 </a:t>
            </a:r>
            <a:r>
              <a:rPr lang="en-US" dirty="0" err="1" smtClean="0"/>
              <a:t>Blora</a:t>
            </a:r>
            <a:r>
              <a:rPr lang="en-US" dirty="0" smtClean="0"/>
              <a:t>, </a:t>
            </a:r>
            <a:r>
              <a:rPr lang="en-US" dirty="0" err="1" smtClean="0"/>
              <a:t>setelah</a:t>
            </a:r>
            <a:r>
              <a:rPr lang="en-US" dirty="0" smtClean="0"/>
              <a:t> :</a:t>
            </a:r>
          </a:p>
          <a:p>
            <a:pPr marL="854075" indent="-388938">
              <a:buFont typeface="Wingdings" pitchFamily="2" charset="2"/>
              <a:buChar char="q"/>
              <a:tabLst>
                <a:tab pos="854075" algn="l"/>
              </a:tabLst>
            </a:pPr>
            <a:r>
              <a:rPr lang="en-US" dirty="0" err="1" smtClean="0"/>
              <a:t>Menyelesaikan</a:t>
            </a:r>
            <a:r>
              <a:rPr lang="en-US" dirty="0" smtClean="0"/>
              <a:t> </a:t>
            </a:r>
            <a:r>
              <a:rPr lang="en-US" dirty="0" err="1" smtClean="0"/>
              <a:t>seluruh</a:t>
            </a:r>
            <a:r>
              <a:rPr lang="en-US" dirty="0" smtClean="0"/>
              <a:t> program </a:t>
            </a:r>
            <a:r>
              <a:rPr lang="en-US" dirty="0" err="1" smtClean="0"/>
              <a:t>pembelajaran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kelas</a:t>
            </a:r>
            <a:r>
              <a:rPr lang="en-US" dirty="0" smtClean="0"/>
              <a:t> VII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kelas</a:t>
            </a:r>
            <a:r>
              <a:rPr lang="en-US" dirty="0" smtClean="0"/>
              <a:t> IX</a:t>
            </a:r>
          </a:p>
          <a:p>
            <a:pPr marL="854075" indent="-388938">
              <a:buFont typeface="Wingdings" pitchFamily="2" charset="2"/>
              <a:buChar char="q"/>
              <a:tabLst>
                <a:tab pos="854075" algn="l"/>
              </a:tabLst>
            </a:pPr>
            <a:r>
              <a:rPr lang="en-US" dirty="0" err="1" smtClean="0"/>
              <a:t>Mengikuti</a:t>
            </a:r>
            <a:r>
              <a:rPr lang="en-US" dirty="0" smtClean="0"/>
              <a:t> </a:t>
            </a:r>
            <a:r>
              <a:rPr lang="en-US" dirty="0" err="1" smtClean="0"/>
              <a:t>Ujian</a:t>
            </a:r>
            <a:r>
              <a:rPr lang="en-US" dirty="0" smtClean="0"/>
              <a:t> </a:t>
            </a:r>
            <a:r>
              <a:rPr lang="en-US" dirty="0" err="1" smtClean="0"/>
              <a:t>Nasional</a:t>
            </a:r>
            <a:endParaRPr lang="en-US" dirty="0" smtClean="0"/>
          </a:p>
          <a:p>
            <a:pPr marL="854075" indent="-388938">
              <a:buFont typeface="Wingdings" pitchFamily="2" charset="2"/>
              <a:buChar char="q"/>
              <a:tabLst>
                <a:tab pos="854075" algn="l"/>
              </a:tabLst>
            </a:pPr>
            <a:r>
              <a:rPr lang="en-US" dirty="0" err="1" smtClean="0"/>
              <a:t>Memperoleh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sikap</a:t>
            </a:r>
            <a:r>
              <a:rPr lang="en-US" dirty="0" smtClean="0"/>
              <a:t>/</a:t>
            </a:r>
            <a:r>
              <a:rPr lang="en-US" dirty="0" err="1" smtClean="0"/>
              <a:t>perilaku</a:t>
            </a:r>
            <a:r>
              <a:rPr lang="en-US" dirty="0" smtClean="0"/>
              <a:t> minimal </a:t>
            </a:r>
            <a:r>
              <a:rPr lang="en-US" dirty="0" err="1" smtClean="0"/>
              <a:t>baik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</a:p>
          <a:p>
            <a:pPr marL="854075" indent="-388938">
              <a:buFont typeface="Wingdings" pitchFamily="2" charset="2"/>
              <a:buChar char="q"/>
              <a:tabLst>
                <a:tab pos="854075" algn="l"/>
              </a:tabLst>
            </a:pPr>
            <a:r>
              <a:rPr lang="en-US" dirty="0" smtClean="0"/>
              <a:t>Lulus </a:t>
            </a:r>
            <a:r>
              <a:rPr lang="en-US" dirty="0" err="1" smtClean="0"/>
              <a:t>Ujian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endParaRPr lang="en-US" dirty="0" smtClean="0"/>
          </a:p>
          <a:p>
            <a:pPr marL="1138238" indent="-342900">
              <a:buFont typeface="Wingdings" pitchFamily="2" charset="2"/>
              <a:buChar char="q"/>
              <a:tabLst>
                <a:tab pos="1139825" algn="l"/>
              </a:tabLst>
            </a:pPr>
            <a:r>
              <a:rPr lang="en-US" dirty="0" smtClean="0"/>
              <a:t>Rata-rata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raport</a:t>
            </a:r>
            <a:r>
              <a:rPr lang="en-US" dirty="0" smtClean="0"/>
              <a:t> semester I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semester  V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bobot</a:t>
            </a:r>
            <a:r>
              <a:rPr lang="en-US" dirty="0" smtClean="0"/>
              <a:t> 50%</a:t>
            </a:r>
          </a:p>
          <a:p>
            <a:pPr marL="1138238" indent="-342900">
              <a:buFont typeface="Wingdings" pitchFamily="2" charset="2"/>
              <a:buChar char="q"/>
              <a:tabLst>
                <a:tab pos="1139825" algn="l"/>
              </a:tabLst>
            </a:pP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Ujian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bobot</a:t>
            </a:r>
            <a:r>
              <a:rPr lang="en-US" dirty="0" smtClean="0"/>
              <a:t> 50%, yang </a:t>
            </a:r>
            <a:r>
              <a:rPr lang="en-US" dirty="0" err="1" smtClean="0"/>
              <a:t>diperoleh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Ujian</a:t>
            </a:r>
            <a:r>
              <a:rPr lang="en-US" dirty="0" smtClean="0"/>
              <a:t> </a:t>
            </a:r>
            <a:r>
              <a:rPr lang="en-US" dirty="0" err="1" smtClean="0"/>
              <a:t>Praktek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Ujian</a:t>
            </a:r>
            <a:r>
              <a:rPr lang="en-US" dirty="0" smtClean="0"/>
              <a:t> </a:t>
            </a:r>
            <a:r>
              <a:rPr lang="en-US" dirty="0" err="1" smtClean="0"/>
              <a:t>Teori</a:t>
            </a:r>
            <a:endParaRPr lang="en-US" dirty="0" smtClean="0"/>
          </a:p>
          <a:p>
            <a:pPr marL="1138238" indent="-342900">
              <a:buFont typeface="Wingdings" pitchFamily="2" charset="2"/>
              <a:buChar char="q"/>
              <a:tabLst>
                <a:tab pos="1139825" algn="l"/>
              </a:tabLst>
            </a:pPr>
            <a:r>
              <a:rPr lang="en-US" dirty="0" smtClean="0"/>
              <a:t>Mata </a:t>
            </a:r>
            <a:r>
              <a:rPr lang="en-US" dirty="0" err="1" smtClean="0"/>
              <a:t>pelajaran</a:t>
            </a:r>
            <a:r>
              <a:rPr lang="en-US" dirty="0" smtClean="0"/>
              <a:t> yang </a:t>
            </a:r>
            <a:r>
              <a:rPr lang="en-US" dirty="0" err="1" smtClean="0"/>
              <a:t>mengadakan</a:t>
            </a:r>
            <a:r>
              <a:rPr lang="en-US" dirty="0" smtClean="0"/>
              <a:t> </a:t>
            </a:r>
            <a:r>
              <a:rPr lang="en-US" dirty="0" err="1" smtClean="0"/>
              <a:t>ujian</a:t>
            </a:r>
            <a:r>
              <a:rPr lang="en-US" dirty="0" smtClean="0"/>
              <a:t> </a:t>
            </a:r>
            <a:r>
              <a:rPr lang="en-US" dirty="0" err="1" smtClean="0"/>
              <a:t>praktek</a:t>
            </a:r>
            <a:r>
              <a:rPr lang="en-US" dirty="0" smtClean="0"/>
              <a:t>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Agama, </a:t>
            </a:r>
            <a:r>
              <a:rPr lang="en-US" dirty="0" err="1" smtClean="0"/>
              <a:t>Bahasa</a:t>
            </a:r>
            <a:r>
              <a:rPr lang="en-US" dirty="0" smtClean="0"/>
              <a:t> Indonesia, </a:t>
            </a:r>
            <a:r>
              <a:rPr lang="en-US" dirty="0" err="1" smtClean="0"/>
              <a:t>Bahasa</a:t>
            </a:r>
            <a:r>
              <a:rPr lang="en-US" dirty="0" smtClean="0"/>
              <a:t> </a:t>
            </a:r>
            <a:r>
              <a:rPr lang="en-US" dirty="0" err="1" smtClean="0"/>
              <a:t>Inggris</a:t>
            </a:r>
            <a:r>
              <a:rPr lang="en-US" dirty="0" smtClean="0"/>
              <a:t>, IPA, </a:t>
            </a:r>
            <a:r>
              <a:rPr lang="en-US" dirty="0" err="1" smtClean="0"/>
              <a:t>Seni</a:t>
            </a:r>
            <a:r>
              <a:rPr lang="en-US" dirty="0" smtClean="0"/>
              <a:t> </a:t>
            </a:r>
            <a:r>
              <a:rPr lang="en-US" dirty="0" err="1" smtClean="0"/>
              <a:t>Budaya</a:t>
            </a:r>
            <a:r>
              <a:rPr lang="en-US" dirty="0" smtClean="0"/>
              <a:t>, TIK, </a:t>
            </a:r>
            <a:r>
              <a:rPr lang="en-US" dirty="0" err="1" smtClean="0"/>
              <a:t>Penjasorkes</a:t>
            </a:r>
            <a:r>
              <a:rPr lang="en-US" dirty="0" smtClean="0"/>
              <a:t>, </a:t>
            </a:r>
            <a:r>
              <a:rPr lang="en-US" dirty="0" err="1" smtClean="0"/>
              <a:t>Bahasa</a:t>
            </a:r>
            <a:r>
              <a:rPr lang="en-US" dirty="0" smtClean="0"/>
              <a:t> Daerah </a:t>
            </a:r>
            <a:r>
              <a:rPr lang="en-US" dirty="0" err="1" smtClean="0"/>
              <a:t>dan</a:t>
            </a:r>
            <a:r>
              <a:rPr lang="en-US" dirty="0" smtClean="0"/>
              <a:t> Tata </a:t>
            </a:r>
            <a:r>
              <a:rPr lang="en-US" dirty="0" err="1" smtClean="0"/>
              <a:t>Boga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Autofit/>
          </a:bodyPr>
          <a:lstStyle/>
          <a:p>
            <a:r>
              <a:rPr sz="3200" smtClean="0">
                <a:latin typeface="Arial Black" pitchFamily="34" charset="0"/>
              </a:rPr>
              <a:t>Kriteria Kelulusan Peserta Didik</a:t>
            </a:r>
            <a:br>
              <a:rPr sz="3200" smtClean="0">
                <a:latin typeface="Arial Black" pitchFamily="34" charset="0"/>
              </a:rPr>
            </a:br>
            <a:r>
              <a:rPr sz="3200" smtClean="0">
                <a:latin typeface="Arial Black" pitchFamily="34" charset="0"/>
              </a:rPr>
              <a:t>Tahun Pelajaran 2014/2015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sz="4800" smtClean="0"/>
              <a:t>Jadwal Ujian Sekolah</a:t>
            </a:r>
            <a:endParaRPr lang="en-US" sz="4800" dirty="0"/>
          </a:p>
        </p:txBody>
      </p:sp>
      <p:sp>
        <p:nvSpPr>
          <p:cNvPr id="4" name="Pentagon 3"/>
          <p:cNvSpPr/>
          <p:nvPr/>
        </p:nvSpPr>
        <p:spPr>
          <a:xfrm>
            <a:off x="457200" y="1524000"/>
            <a:ext cx="3505200" cy="1143000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chemeClr val="bg1"/>
                </a:solidFill>
              </a:rPr>
              <a:t>Kamis</a:t>
            </a:r>
            <a:r>
              <a:rPr lang="en-US" sz="3600" dirty="0" smtClean="0">
                <a:solidFill>
                  <a:schemeClr val="bg1"/>
                </a:solidFill>
              </a:rPr>
              <a:t>, 2 April 2015  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457200" y="3200400"/>
            <a:ext cx="3505200" cy="1143000"/>
          </a:xfrm>
          <a:prstGeom prst="homePlat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chemeClr val="bg1"/>
                </a:solidFill>
              </a:rPr>
              <a:t>Sabtu</a:t>
            </a:r>
            <a:r>
              <a:rPr lang="en-US" sz="3600" dirty="0" smtClean="0">
                <a:solidFill>
                  <a:schemeClr val="bg1"/>
                </a:solidFill>
              </a:rPr>
              <a:t>, 4 April 2015  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457200" y="4800600"/>
            <a:ext cx="3505200" cy="1143000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chemeClr val="bg1"/>
                </a:solidFill>
              </a:rPr>
              <a:t>Senin</a:t>
            </a:r>
            <a:r>
              <a:rPr lang="en-US" sz="3600" dirty="0" smtClean="0">
                <a:solidFill>
                  <a:schemeClr val="bg1"/>
                </a:solidFill>
              </a:rPr>
              <a:t>, 6 April 2015  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038600" y="1447800"/>
            <a:ext cx="4495800" cy="13716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Aharoni" pitchFamily="2" charset="-79"/>
                <a:cs typeface="Aharoni" pitchFamily="2" charset="-79"/>
              </a:rPr>
              <a:t>Bahasa</a:t>
            </a:r>
            <a:r>
              <a:rPr lang="en-US" sz="2800" dirty="0" smtClean="0">
                <a:latin typeface="Aharoni" pitchFamily="2" charset="-79"/>
                <a:cs typeface="Aharoni" pitchFamily="2" charset="-79"/>
              </a:rPr>
              <a:t> Indonesia</a:t>
            </a:r>
          </a:p>
          <a:p>
            <a:pPr algn="ctr"/>
            <a:r>
              <a:rPr lang="en-US" sz="2800" dirty="0" err="1" smtClean="0">
                <a:latin typeface="Aharoni" pitchFamily="2" charset="-79"/>
                <a:cs typeface="Aharoni" pitchFamily="2" charset="-79"/>
              </a:rPr>
              <a:t>Pendidikan</a:t>
            </a:r>
            <a:r>
              <a:rPr lang="en-US" sz="2800" dirty="0" smtClean="0">
                <a:latin typeface="Aharoni" pitchFamily="2" charset="-79"/>
                <a:cs typeface="Aharoni" pitchFamily="2" charset="-79"/>
              </a:rPr>
              <a:t> Agama</a:t>
            </a: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038600" y="3124200"/>
            <a:ext cx="4495800" cy="13716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Aharoni" pitchFamily="2" charset="-79"/>
                <a:cs typeface="Aharoni" pitchFamily="2" charset="-79"/>
              </a:rPr>
              <a:t>Bahasa</a:t>
            </a:r>
            <a:r>
              <a:rPr lang="en-US" sz="28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dirty="0" err="1" smtClean="0">
                <a:latin typeface="Aharoni" pitchFamily="2" charset="-79"/>
                <a:cs typeface="Aharoni" pitchFamily="2" charset="-79"/>
              </a:rPr>
              <a:t>Inggris</a:t>
            </a:r>
            <a:endParaRPr lang="en-US" sz="2800" dirty="0" smtClean="0"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sz="2800" dirty="0" err="1" smtClean="0">
                <a:latin typeface="Aharoni" pitchFamily="2" charset="-79"/>
                <a:cs typeface="Aharoni" pitchFamily="2" charset="-79"/>
              </a:rPr>
              <a:t>Seni</a:t>
            </a:r>
            <a:r>
              <a:rPr lang="en-US" sz="28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dirty="0" err="1" smtClean="0">
                <a:latin typeface="Aharoni" pitchFamily="2" charset="-79"/>
                <a:cs typeface="Aharoni" pitchFamily="2" charset="-79"/>
              </a:rPr>
              <a:t>Budaya</a:t>
            </a: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038600" y="4800600"/>
            <a:ext cx="4495800" cy="13716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Aharoni" pitchFamily="2" charset="-79"/>
                <a:cs typeface="Aharoni" pitchFamily="2" charset="-79"/>
              </a:rPr>
              <a:t>Matematika</a:t>
            </a:r>
            <a:endParaRPr lang="en-US" sz="2800" dirty="0" smtClean="0"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sz="2800" dirty="0" smtClean="0">
                <a:latin typeface="Aharoni" pitchFamily="2" charset="-79"/>
                <a:cs typeface="Aharoni" pitchFamily="2" charset="-79"/>
              </a:rPr>
              <a:t>TIK</a:t>
            </a: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0" name="Flowchart: Merge 9">
            <a:hlinkClick r:id="rId2" action="ppaction://hlinksldjump"/>
          </p:cNvPr>
          <p:cNvSpPr/>
          <p:nvPr/>
        </p:nvSpPr>
        <p:spPr>
          <a:xfrm rot="16200000">
            <a:off x="8077200" y="6324600"/>
            <a:ext cx="381000" cy="3810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-228600" y="6273225"/>
            <a:ext cx="58674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Ujian</a:t>
            </a:r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dimulai</a:t>
            </a:r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jam 08.00</a:t>
            </a:r>
            <a:endParaRPr 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>lanjutan</a:t>
            </a:r>
            <a:endParaRPr lang="en-US" dirty="0"/>
          </a:p>
        </p:txBody>
      </p:sp>
      <p:sp>
        <p:nvSpPr>
          <p:cNvPr id="4" name="Pentagon 3"/>
          <p:cNvSpPr/>
          <p:nvPr/>
        </p:nvSpPr>
        <p:spPr>
          <a:xfrm>
            <a:off x="457200" y="1524000"/>
            <a:ext cx="3505200" cy="1143000"/>
          </a:xfrm>
          <a:prstGeom prst="homePlat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chemeClr val="bg1"/>
                </a:solidFill>
              </a:rPr>
              <a:t>Selasa</a:t>
            </a:r>
            <a:r>
              <a:rPr lang="en-US" sz="3600" dirty="0" smtClean="0">
                <a:solidFill>
                  <a:schemeClr val="bg1"/>
                </a:solidFill>
              </a:rPr>
              <a:t>, 7 April 2015  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457200" y="3200400"/>
            <a:ext cx="3505200" cy="1143000"/>
          </a:xfrm>
          <a:prstGeom prst="homePlat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chemeClr val="bg1"/>
                </a:solidFill>
              </a:rPr>
              <a:t>Rabu</a:t>
            </a:r>
            <a:r>
              <a:rPr lang="en-US" sz="3600" dirty="0" smtClean="0">
                <a:solidFill>
                  <a:schemeClr val="bg1"/>
                </a:solidFill>
              </a:rPr>
              <a:t>, 8 April 2015  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457200" y="4800600"/>
            <a:ext cx="3505200" cy="1143000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chemeClr val="bg1"/>
                </a:solidFill>
              </a:rPr>
              <a:t>Kamis</a:t>
            </a:r>
            <a:r>
              <a:rPr lang="en-US" sz="3600" dirty="0" smtClean="0">
                <a:solidFill>
                  <a:schemeClr val="bg1"/>
                </a:solidFill>
              </a:rPr>
              <a:t>, 9 April 2015  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038600" y="1447800"/>
            <a:ext cx="4495800" cy="13716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haroni" pitchFamily="2" charset="-79"/>
                <a:cs typeface="Aharoni" pitchFamily="2" charset="-79"/>
              </a:rPr>
              <a:t>IPS</a:t>
            </a:r>
          </a:p>
          <a:p>
            <a:pPr algn="ctr"/>
            <a:r>
              <a:rPr lang="en-US" sz="2800" dirty="0" smtClean="0">
                <a:latin typeface="Aharoni" pitchFamily="2" charset="-79"/>
                <a:cs typeface="Aharoni" pitchFamily="2" charset="-79"/>
              </a:rPr>
              <a:t>Pend. </a:t>
            </a:r>
            <a:r>
              <a:rPr lang="en-US" sz="2800" dirty="0" err="1" smtClean="0">
                <a:latin typeface="Aharoni" pitchFamily="2" charset="-79"/>
                <a:cs typeface="Aharoni" pitchFamily="2" charset="-79"/>
              </a:rPr>
              <a:t>Kewarganegaran</a:t>
            </a: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038600" y="3124200"/>
            <a:ext cx="4495800" cy="13716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haroni" pitchFamily="2" charset="-79"/>
                <a:cs typeface="Aharoni" pitchFamily="2" charset="-79"/>
              </a:rPr>
              <a:t>IPA</a:t>
            </a:r>
          </a:p>
          <a:p>
            <a:pPr algn="ctr"/>
            <a:r>
              <a:rPr lang="en-US" sz="2800" dirty="0" err="1" smtClean="0">
                <a:latin typeface="Aharoni" pitchFamily="2" charset="-79"/>
                <a:cs typeface="Aharoni" pitchFamily="2" charset="-79"/>
              </a:rPr>
              <a:t>Bahasa</a:t>
            </a:r>
            <a:r>
              <a:rPr lang="en-US" sz="28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en-US" sz="2800" dirty="0" err="1" smtClean="0">
                <a:latin typeface="Aharoni" pitchFamily="2" charset="-79"/>
                <a:cs typeface="Aharoni" pitchFamily="2" charset="-79"/>
              </a:rPr>
              <a:t>Jawa</a:t>
            </a: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038600" y="4800600"/>
            <a:ext cx="4495800" cy="13716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haroni" pitchFamily="2" charset="-79"/>
                <a:cs typeface="Aharoni" pitchFamily="2" charset="-79"/>
              </a:rPr>
              <a:t>Tata </a:t>
            </a:r>
            <a:r>
              <a:rPr lang="en-US" sz="2800" dirty="0" err="1" smtClean="0">
                <a:latin typeface="Aharoni" pitchFamily="2" charset="-79"/>
                <a:cs typeface="Aharoni" pitchFamily="2" charset="-79"/>
              </a:rPr>
              <a:t>Boga</a:t>
            </a:r>
            <a:endParaRPr lang="en-US" sz="2800" dirty="0" smtClean="0"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sz="2800" dirty="0" err="1" smtClean="0">
                <a:latin typeface="Aharoni" pitchFamily="2" charset="-79"/>
                <a:cs typeface="Aharoni" pitchFamily="2" charset="-79"/>
              </a:rPr>
              <a:t>Penjasorkes</a:t>
            </a:r>
            <a:endParaRPr lang="en-US" sz="28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0" name="Flowchart: Merge 9">
            <a:hlinkClick r:id="rId2" action="ppaction://hlinksldjump"/>
          </p:cNvPr>
          <p:cNvSpPr/>
          <p:nvPr/>
        </p:nvSpPr>
        <p:spPr>
          <a:xfrm rot="16200000" flipV="1">
            <a:off x="6553200" y="6324600"/>
            <a:ext cx="381000" cy="3810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hlinkClick r:id="rId3" action="ppaction://hlinksldjump"/>
          </p:cNvPr>
          <p:cNvSpPr/>
          <p:nvPr/>
        </p:nvSpPr>
        <p:spPr>
          <a:xfrm>
            <a:off x="7239000" y="6324600"/>
            <a:ext cx="533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886200" y="381000"/>
            <a:ext cx="47244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Ujian</a:t>
            </a:r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dimulai</a:t>
            </a:r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jam 08.00</a:t>
            </a:r>
            <a:endParaRPr 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Oval 5">
            <a:hlinkClick r:id="rId3" action="ppaction://hlinksldjump"/>
          </p:cNvPr>
          <p:cNvSpPr/>
          <p:nvPr/>
        </p:nvSpPr>
        <p:spPr>
          <a:xfrm>
            <a:off x="7620000" y="6096000"/>
            <a:ext cx="914400" cy="6096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143000" y="2133600"/>
            <a:ext cx="6858000" cy="4419600"/>
          </a:xfrm>
        </p:spPr>
        <p:txBody>
          <a:bodyPr>
            <a:normAutofit/>
          </a:bodyPr>
          <a:lstStyle/>
          <a:p>
            <a:pPr marL="273050" indent="-47625">
              <a:buNone/>
            </a:pPr>
            <a:r>
              <a:rPr lang="en-US" sz="3200" dirty="0" err="1" smtClean="0"/>
              <a:t>Pada</a:t>
            </a:r>
            <a:r>
              <a:rPr lang="en-US" sz="3200" dirty="0" smtClean="0"/>
              <a:t> </a:t>
            </a:r>
            <a:r>
              <a:rPr lang="en-US" sz="3200" dirty="0" err="1" smtClean="0"/>
              <a:t>Tahun</a:t>
            </a:r>
            <a:r>
              <a:rPr lang="en-US" sz="3200" dirty="0" smtClean="0"/>
              <a:t> </a:t>
            </a:r>
            <a:r>
              <a:rPr lang="en-US" sz="3200" dirty="0" err="1" smtClean="0"/>
              <a:t>Pelajaran</a:t>
            </a:r>
            <a:r>
              <a:rPr lang="en-US" sz="3200" dirty="0" smtClean="0"/>
              <a:t> 2014/2015, </a:t>
            </a:r>
            <a:r>
              <a:rPr lang="en-US" sz="3200" dirty="0" err="1" smtClean="0"/>
              <a:t>satuan</a:t>
            </a:r>
            <a:r>
              <a:rPr lang="en-US" sz="3200" dirty="0" smtClean="0"/>
              <a:t> </a:t>
            </a:r>
            <a:r>
              <a:rPr lang="en-US" sz="3200" dirty="0" err="1" smtClean="0"/>
              <a:t>pendidikan</a:t>
            </a:r>
            <a:r>
              <a:rPr lang="en-US" sz="3200" dirty="0" smtClean="0"/>
              <a:t> SMP </a:t>
            </a:r>
            <a:r>
              <a:rPr lang="en-US" sz="3200" dirty="0" err="1" smtClean="0"/>
              <a:t>Negeri</a:t>
            </a:r>
            <a:r>
              <a:rPr lang="en-US" sz="3200" dirty="0" smtClean="0"/>
              <a:t> 6 </a:t>
            </a:r>
            <a:r>
              <a:rPr lang="en-US" sz="3200" dirty="0" err="1" smtClean="0"/>
              <a:t>Blora</a:t>
            </a:r>
            <a:r>
              <a:rPr lang="en-US" sz="3200" dirty="0" smtClean="0"/>
              <a:t> </a:t>
            </a:r>
            <a:r>
              <a:rPr lang="en-US" sz="3200" dirty="0" err="1" smtClean="0"/>
              <a:t>menentapkan</a:t>
            </a:r>
            <a:r>
              <a:rPr lang="en-US" sz="3200" dirty="0" smtClean="0"/>
              <a:t> </a:t>
            </a:r>
            <a:r>
              <a:rPr lang="en-US" sz="3200" dirty="0" err="1" smtClean="0"/>
              <a:t>tingkat</a:t>
            </a:r>
            <a:r>
              <a:rPr lang="en-US" sz="3200" dirty="0" smtClean="0"/>
              <a:t> </a:t>
            </a:r>
            <a:r>
              <a:rPr lang="en-US" sz="3200" dirty="0" err="1" smtClean="0"/>
              <a:t>pencapaian</a:t>
            </a:r>
            <a:r>
              <a:rPr lang="en-US" sz="3200" dirty="0" smtClean="0"/>
              <a:t> </a:t>
            </a:r>
            <a:r>
              <a:rPr lang="en-US" sz="3200" dirty="0" err="1" smtClean="0"/>
              <a:t>kompetensi</a:t>
            </a:r>
            <a:r>
              <a:rPr lang="en-US" sz="3200" dirty="0" smtClean="0"/>
              <a:t> </a:t>
            </a:r>
            <a:r>
              <a:rPr lang="en-US" sz="3200" dirty="0" err="1" smtClean="0"/>
              <a:t>lulusan</a:t>
            </a:r>
            <a:r>
              <a:rPr lang="en-US" sz="3200" dirty="0" smtClean="0"/>
              <a:t> </a:t>
            </a:r>
            <a:r>
              <a:rPr lang="en-US" sz="3200" dirty="0" err="1" smtClean="0"/>
              <a:t>adalah</a:t>
            </a:r>
            <a:r>
              <a:rPr lang="en-US" sz="3200" dirty="0" smtClean="0"/>
              <a:t>  </a:t>
            </a:r>
            <a:r>
              <a:rPr lang="en-US" sz="3200" b="1" i="1" dirty="0" err="1" smtClean="0"/>
              <a:t>cukup</a:t>
            </a:r>
            <a:r>
              <a:rPr lang="en-US" sz="3200" b="1" i="1" dirty="0" smtClean="0"/>
              <a:t>, </a:t>
            </a:r>
            <a:r>
              <a:rPr lang="en-US" sz="3200" b="1" i="1" dirty="0" err="1" smtClean="0"/>
              <a:t>jika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nilai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lebih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dari</a:t>
            </a:r>
            <a:r>
              <a:rPr lang="en-US" sz="3200" b="1" i="1" dirty="0" smtClean="0"/>
              <a:t> 55 (lima </a:t>
            </a:r>
            <a:r>
              <a:rPr lang="en-US" sz="3200" b="1" i="1" dirty="0" err="1" smtClean="0"/>
              <a:t>puluh</a:t>
            </a:r>
            <a:r>
              <a:rPr lang="en-US" sz="3200" b="1" i="1" dirty="0" smtClean="0"/>
              <a:t> lima) </a:t>
            </a:r>
            <a:r>
              <a:rPr lang="en-US" sz="3200" b="1" i="1" dirty="0" err="1" smtClean="0"/>
              <a:t>dan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kurang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dari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atau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sama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dengan</a:t>
            </a:r>
            <a:r>
              <a:rPr lang="en-US" sz="3200" b="1" i="1" dirty="0" smtClean="0"/>
              <a:t> 70 (</a:t>
            </a:r>
            <a:r>
              <a:rPr lang="en-US" sz="3200" b="1" i="1" dirty="0" err="1" smtClean="0"/>
              <a:t>tujuh</a:t>
            </a:r>
            <a:r>
              <a:rPr lang="en-US" sz="3200" b="1" i="1" dirty="0" smtClean="0"/>
              <a:t> </a:t>
            </a:r>
            <a:r>
              <a:rPr lang="en-US" sz="3200" b="1" i="1" dirty="0" err="1" smtClean="0"/>
              <a:t>puluh</a:t>
            </a:r>
            <a:r>
              <a:rPr lang="en-US" sz="3200" b="1" i="1" dirty="0" smtClean="0"/>
              <a:t>) </a:t>
            </a:r>
            <a:endParaRPr lang="en-US" sz="3200" b="1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066800"/>
            <a:ext cx="7467600" cy="685800"/>
          </a:xfrm>
        </p:spPr>
        <p:txBody>
          <a:bodyPr>
            <a:noAutofit/>
          </a:bodyPr>
          <a:lstStyle/>
          <a:p>
            <a:pPr algn="ctr"/>
            <a:r>
              <a:rPr sz="3200" smtClean="0">
                <a:latin typeface="Arial Black" pitchFamily="34" charset="0"/>
              </a:rPr>
              <a:t>Batas lulus/ pencapaian di        SMP Negeri 6 Blora 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own Arrow 19"/>
          <p:cNvSpPr/>
          <p:nvPr/>
        </p:nvSpPr>
        <p:spPr>
          <a:xfrm>
            <a:off x="3886200" y="1295400"/>
            <a:ext cx="457200" cy="4191000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14400"/>
          </a:xfrm>
        </p:spPr>
        <p:txBody>
          <a:bodyPr>
            <a:normAutofit fontScale="90000"/>
          </a:bodyPr>
          <a:lstStyle/>
          <a:p>
            <a:r>
              <a:rPr smtClean="0"/>
              <a:t>Aku Lulus </a:t>
            </a:r>
            <a:br>
              <a:rPr smtClean="0"/>
            </a:br>
            <a:r>
              <a:rPr smtClean="0"/>
              <a:t>apabila</a:t>
            </a:r>
            <a:endParaRPr lang="en-US" dirty="0"/>
          </a:p>
        </p:txBody>
      </p:sp>
      <p:pic>
        <p:nvPicPr>
          <p:cNvPr id="3074" name="Picture 2" descr="https://encrypted-tbn0.gstatic.com/images?q=tbn:ANd9GcQUJLmsMB3gb4zTvqQYggoes_7xPlnDIFueWhSHVsKdquondcU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228600"/>
            <a:ext cx="990600" cy="1275773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971800" y="2438400"/>
            <a:ext cx="2286000" cy="685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rial Black" pitchFamily="34" charset="0"/>
              </a:rPr>
              <a:t>Rata –Rata </a:t>
            </a:r>
            <a:r>
              <a:rPr lang="en-US" dirty="0" err="1" smtClean="0">
                <a:latin typeface="Arial Black" pitchFamily="34" charset="0"/>
              </a:rPr>
              <a:t>Nilai</a:t>
            </a:r>
            <a:r>
              <a:rPr lang="en-US" dirty="0" smtClean="0">
                <a:latin typeface="Arial Black" pitchFamily="34" charset="0"/>
              </a:rPr>
              <a:t>      </a:t>
            </a:r>
            <a:r>
              <a:rPr lang="en-US" dirty="0" err="1" smtClean="0">
                <a:latin typeface="Arial Black" pitchFamily="34" charset="0"/>
              </a:rPr>
              <a:t>Raport</a:t>
            </a:r>
            <a:r>
              <a:rPr lang="en-US" dirty="0" smtClean="0">
                <a:latin typeface="Arial Black" pitchFamily="34" charset="0"/>
              </a:rPr>
              <a:t> 1 s/d 5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71800" y="3352800"/>
            <a:ext cx="2286000" cy="685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Arial Black" pitchFamily="34" charset="0"/>
              </a:rPr>
              <a:t>Nilai</a:t>
            </a:r>
            <a:r>
              <a:rPr lang="en-US" dirty="0" smtClean="0">
                <a:latin typeface="Arial Black" pitchFamily="34" charset="0"/>
              </a:rPr>
              <a:t> </a:t>
            </a:r>
            <a:r>
              <a:rPr lang="en-US" dirty="0" err="1" smtClean="0">
                <a:latin typeface="Arial Black" pitchFamily="34" charset="0"/>
              </a:rPr>
              <a:t>Ujian</a:t>
            </a:r>
            <a:r>
              <a:rPr lang="en-US" dirty="0" smtClean="0">
                <a:latin typeface="Arial Black" pitchFamily="34" charset="0"/>
              </a:rPr>
              <a:t> </a:t>
            </a:r>
            <a:r>
              <a:rPr lang="en-US" dirty="0" err="1" smtClean="0">
                <a:latin typeface="Arial Black" pitchFamily="34" charset="0"/>
              </a:rPr>
              <a:t>Sekolah</a:t>
            </a:r>
            <a:endParaRPr lang="en-US" dirty="0">
              <a:latin typeface="Arial Black" pitchFamily="34" charset="0"/>
            </a:endParaRPr>
          </a:p>
        </p:txBody>
      </p:sp>
      <p:cxnSp>
        <p:nvCxnSpPr>
          <p:cNvPr id="8" name="Elbow Connector 7"/>
          <p:cNvCxnSpPr/>
          <p:nvPr/>
        </p:nvCxnSpPr>
        <p:spPr>
          <a:xfrm>
            <a:off x="5181600" y="3657600"/>
            <a:ext cx="838200" cy="304800"/>
          </a:xfrm>
          <a:prstGeom prst="bentConnector3">
            <a:avLst>
              <a:gd name="adj1" fmla="val 50000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6019800" y="3810000"/>
            <a:ext cx="11430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Teori</a:t>
            </a:r>
            <a:endParaRPr lang="en-US" dirty="0"/>
          </a:p>
        </p:txBody>
      </p:sp>
      <p:cxnSp>
        <p:nvCxnSpPr>
          <p:cNvPr id="10" name="Elbow Connector 9"/>
          <p:cNvCxnSpPr/>
          <p:nvPr/>
        </p:nvCxnSpPr>
        <p:spPr>
          <a:xfrm flipV="1">
            <a:off x="5181600" y="3124200"/>
            <a:ext cx="838200" cy="381000"/>
          </a:xfrm>
          <a:prstGeom prst="bentConnector3">
            <a:avLst>
              <a:gd name="adj1" fmla="val 50000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6019800" y="2971800"/>
            <a:ext cx="11430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Praktek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971800" y="1600200"/>
            <a:ext cx="2286000" cy="685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Arial Black" pitchFamily="34" charset="0"/>
              </a:rPr>
              <a:t>Nilai</a:t>
            </a:r>
            <a:r>
              <a:rPr lang="en-US" dirty="0" smtClean="0">
                <a:latin typeface="Arial Black" pitchFamily="34" charset="0"/>
              </a:rPr>
              <a:t> </a:t>
            </a:r>
            <a:r>
              <a:rPr lang="en-US" dirty="0" err="1" smtClean="0">
                <a:latin typeface="Arial Black" pitchFamily="34" charset="0"/>
              </a:rPr>
              <a:t>Sikap</a:t>
            </a:r>
            <a:r>
              <a:rPr lang="en-US" dirty="0" smtClean="0">
                <a:latin typeface="Arial Black" pitchFamily="34" charset="0"/>
              </a:rPr>
              <a:t> minimal </a:t>
            </a:r>
            <a:r>
              <a:rPr lang="en-US" dirty="0" err="1" smtClean="0">
                <a:latin typeface="Arial Black" pitchFamily="34" charset="0"/>
              </a:rPr>
              <a:t>Baik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057400" y="2362200"/>
            <a:ext cx="990600" cy="838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 Black" pitchFamily="34" charset="0"/>
              </a:rPr>
              <a:t>50%</a:t>
            </a:r>
            <a:endParaRPr lang="en-US" sz="1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057400" y="3276600"/>
            <a:ext cx="990600" cy="838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Arial Black" pitchFamily="34" charset="0"/>
              </a:rPr>
              <a:t>50%</a:t>
            </a:r>
            <a:endParaRPr lang="en-US" sz="1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971800" y="4343400"/>
            <a:ext cx="2286000" cy="685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Arial Black" pitchFamily="34" charset="0"/>
              </a:rPr>
              <a:t>Mengikuti</a:t>
            </a:r>
            <a:r>
              <a:rPr lang="en-US" dirty="0" smtClean="0">
                <a:latin typeface="Arial Black" pitchFamily="34" charset="0"/>
              </a:rPr>
              <a:t> UN</a:t>
            </a:r>
            <a:endParaRPr lang="en-US" dirty="0">
              <a:latin typeface="Arial Black" pitchFamily="34" charset="0"/>
            </a:endParaRPr>
          </a:p>
        </p:txBody>
      </p:sp>
      <p:cxnSp>
        <p:nvCxnSpPr>
          <p:cNvPr id="18" name="Elbow Connector 17"/>
          <p:cNvCxnSpPr/>
          <p:nvPr/>
        </p:nvCxnSpPr>
        <p:spPr>
          <a:xfrm>
            <a:off x="5257800" y="4572000"/>
            <a:ext cx="838200" cy="304800"/>
          </a:xfrm>
          <a:prstGeom prst="bentConnector3">
            <a:avLst>
              <a:gd name="adj1" fmla="val 50000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6096000" y="4572000"/>
            <a:ext cx="1905000" cy="9906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SKHU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melanjutkan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2286000" y="5562600"/>
            <a:ext cx="3810000" cy="990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1035050"/>
            <a:r>
              <a:rPr lang="en-US" dirty="0" err="1" smtClean="0">
                <a:solidFill>
                  <a:schemeClr val="bg1"/>
                </a:solidFill>
              </a:rPr>
              <a:t>Nilai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lebih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dari</a:t>
            </a:r>
            <a:r>
              <a:rPr lang="en-US" dirty="0" smtClean="0">
                <a:solidFill>
                  <a:schemeClr val="bg1"/>
                </a:solidFill>
              </a:rPr>
              <a:t> 55 </a:t>
            </a:r>
            <a:r>
              <a:rPr lang="en-US" dirty="0" err="1" smtClean="0">
                <a:solidFill>
                  <a:schemeClr val="bg1"/>
                </a:solidFill>
              </a:rPr>
              <a:t>dan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kurang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atau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sama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dengan</a:t>
            </a:r>
            <a:r>
              <a:rPr lang="en-US" dirty="0" smtClean="0">
                <a:solidFill>
                  <a:schemeClr val="bg1"/>
                </a:solidFill>
              </a:rPr>
              <a:t> 70, </a:t>
            </a:r>
            <a:r>
              <a:rPr lang="en-US" dirty="0" err="1" smtClean="0">
                <a:solidFill>
                  <a:schemeClr val="bg1"/>
                </a:solidFill>
              </a:rPr>
              <a:t>maka</a:t>
            </a:r>
            <a:r>
              <a:rPr lang="en-US" dirty="0" smtClean="0">
                <a:solidFill>
                  <a:schemeClr val="bg1"/>
                </a:solidFill>
              </a:rPr>
              <a:t> lulus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076" name="Picture 4" descr="http://www.memoarema.com/wp-content/uploads/2014/09/lulus-u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5715000"/>
            <a:ext cx="914400" cy="68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4572000"/>
            <a:ext cx="3886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295400"/>
          <a:ext cx="8229600" cy="2199640"/>
        </p:xfrm>
        <a:graphic>
          <a:graphicData uri="http://schemas.openxmlformats.org/drawingml/2006/table">
            <a:tbl>
              <a:tblPr firstRow="1" bandRow="1">
                <a:tableStyleId>{5202B0CA-FC54-4496-8BCA-5EF66A818D29}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n>
                            <a:noFill/>
                          </a:ln>
                        </a:rPr>
                        <a:t>Rata</a:t>
                      </a:r>
                      <a:r>
                        <a:rPr lang="en-US" baseline="0" dirty="0" smtClean="0">
                          <a:ln>
                            <a:noFill/>
                          </a:ln>
                        </a:rPr>
                        <a:t> – Rata </a:t>
                      </a:r>
                      <a:r>
                        <a:rPr lang="en-US" baseline="0" dirty="0" err="1" smtClean="0">
                          <a:ln>
                            <a:noFill/>
                          </a:ln>
                        </a:rPr>
                        <a:t>Raport</a:t>
                      </a:r>
                      <a:r>
                        <a:rPr lang="en-US" baseline="0" dirty="0" smtClean="0">
                          <a:ln>
                            <a:noFill/>
                          </a:ln>
                        </a:rPr>
                        <a:t>             1 s/d 5 </a:t>
                      </a:r>
                      <a:r>
                        <a:rPr lang="en-US" baseline="0" dirty="0" err="1" smtClean="0">
                          <a:ln>
                            <a:noFill/>
                          </a:ln>
                        </a:rPr>
                        <a:t>permapel</a:t>
                      </a:r>
                      <a:endParaRPr lang="en-US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n>
                            <a:noFill/>
                          </a:ln>
                        </a:rPr>
                        <a:t>Nilai</a:t>
                      </a:r>
                      <a:r>
                        <a:rPr lang="en-US" dirty="0" smtClean="0">
                          <a:ln>
                            <a:noFill/>
                          </a:ln>
                        </a:rPr>
                        <a:t> </a:t>
                      </a:r>
                      <a:r>
                        <a:rPr lang="en-US" dirty="0" err="1" smtClean="0">
                          <a:ln>
                            <a:noFill/>
                          </a:ln>
                        </a:rPr>
                        <a:t>Ujian</a:t>
                      </a:r>
                      <a:r>
                        <a:rPr lang="en-US" dirty="0" smtClean="0">
                          <a:ln>
                            <a:noFill/>
                          </a:ln>
                        </a:rPr>
                        <a:t> </a:t>
                      </a:r>
                      <a:r>
                        <a:rPr lang="en-US" dirty="0" err="1" smtClean="0">
                          <a:ln>
                            <a:noFill/>
                          </a:ln>
                        </a:rPr>
                        <a:t>Sekolah</a:t>
                      </a:r>
                      <a:endParaRPr lang="en-US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n>
                            <a:noFill/>
                          </a:ln>
                        </a:rPr>
                        <a:t>Nilai</a:t>
                      </a:r>
                      <a:r>
                        <a:rPr lang="en-US" baseline="0" dirty="0" smtClean="0">
                          <a:ln>
                            <a:noFill/>
                          </a:ln>
                        </a:rPr>
                        <a:t> </a:t>
                      </a:r>
                      <a:r>
                        <a:rPr lang="en-US" baseline="0" dirty="0" err="1" smtClean="0">
                          <a:ln>
                            <a:noFill/>
                          </a:ln>
                        </a:rPr>
                        <a:t>Akhir</a:t>
                      </a:r>
                      <a:r>
                        <a:rPr lang="en-US" baseline="0" dirty="0" smtClean="0">
                          <a:ln>
                            <a:noFill/>
                          </a:ln>
                        </a:rPr>
                        <a:t> </a:t>
                      </a:r>
                      <a:r>
                        <a:rPr lang="en-US" baseline="0" dirty="0" err="1" smtClean="0">
                          <a:ln>
                            <a:noFill/>
                          </a:ln>
                        </a:rPr>
                        <a:t>Ujian</a:t>
                      </a:r>
                      <a:r>
                        <a:rPr lang="en-US" baseline="0" dirty="0" smtClean="0">
                          <a:ln>
                            <a:noFill/>
                          </a:ln>
                        </a:rPr>
                        <a:t> </a:t>
                      </a:r>
                      <a:r>
                        <a:rPr lang="en-US" baseline="0" dirty="0" err="1" smtClean="0">
                          <a:ln>
                            <a:noFill/>
                          </a:ln>
                        </a:rPr>
                        <a:t>Sekolah</a:t>
                      </a:r>
                      <a:endParaRPr lang="en-US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US" dirty="0" smtClean="0">
                        <a:ln>
                          <a:noFill/>
                        </a:ln>
                      </a:endParaRPr>
                    </a:p>
                    <a:p>
                      <a:pPr algn="ctr"/>
                      <a:r>
                        <a:rPr lang="en-US" dirty="0" err="1" smtClean="0">
                          <a:ln>
                            <a:noFill/>
                          </a:ln>
                        </a:rPr>
                        <a:t>Nilai</a:t>
                      </a:r>
                      <a:r>
                        <a:rPr lang="en-US" dirty="0" smtClean="0">
                          <a:ln>
                            <a:noFill/>
                          </a:ln>
                        </a:rPr>
                        <a:t> </a:t>
                      </a:r>
                      <a:r>
                        <a:rPr lang="en-US" dirty="0" err="1" smtClean="0">
                          <a:ln>
                            <a:noFill/>
                          </a:ln>
                        </a:rPr>
                        <a:t>Akhir</a:t>
                      </a:r>
                      <a:endParaRPr lang="en-US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n>
                            <a:noFill/>
                          </a:ln>
                        </a:rPr>
                        <a:t>Teori</a:t>
                      </a:r>
                      <a:r>
                        <a:rPr lang="en-US" dirty="0" smtClean="0">
                          <a:ln>
                            <a:noFill/>
                          </a:ln>
                        </a:rPr>
                        <a:t>       (40%) *) </a:t>
                      </a:r>
                      <a:r>
                        <a:rPr lang="en-US" dirty="0" err="1" smtClean="0">
                          <a:ln>
                            <a:noFill/>
                          </a:ln>
                        </a:rPr>
                        <a:t>contoh</a:t>
                      </a:r>
                      <a:endParaRPr lang="en-US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n>
                            <a:noFill/>
                          </a:ln>
                        </a:rPr>
                        <a:t>Praktek</a:t>
                      </a:r>
                      <a:r>
                        <a:rPr lang="en-US" dirty="0" smtClean="0">
                          <a:ln>
                            <a:noFill/>
                          </a:ln>
                        </a:rPr>
                        <a:t>  (60%) *)</a:t>
                      </a:r>
                    </a:p>
                    <a:p>
                      <a:pPr algn="ctr"/>
                      <a:r>
                        <a:rPr lang="en-US" dirty="0" err="1" smtClean="0">
                          <a:ln>
                            <a:noFill/>
                          </a:ln>
                        </a:rPr>
                        <a:t>contoh</a:t>
                      </a:r>
                      <a:endParaRPr lang="en-US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n>
                            <a:noFill/>
                          </a:ln>
                        </a:rPr>
                        <a:t>76</a:t>
                      </a:r>
                      <a:endParaRPr lang="en-US" sz="2400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n>
                            <a:noFill/>
                          </a:ln>
                        </a:rPr>
                        <a:t>80</a:t>
                      </a:r>
                      <a:endParaRPr lang="en-US" sz="2400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n>
                            <a:noFill/>
                          </a:ln>
                        </a:rPr>
                        <a:t>75</a:t>
                      </a:r>
                      <a:endParaRPr lang="en-US" sz="2400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n>
                            <a:noFill/>
                          </a:ln>
                        </a:rPr>
                        <a:t>77</a:t>
                      </a:r>
                      <a:endParaRPr lang="en-US" sz="2400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n>
                            <a:noFill/>
                          </a:ln>
                        </a:rPr>
                        <a:t>76.5</a:t>
                      </a:r>
                      <a:endParaRPr lang="en-US" sz="2400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n>
                            <a:noFill/>
                          </a:ln>
                        </a:rPr>
                        <a:t>65</a:t>
                      </a:r>
                      <a:endParaRPr lang="en-US" sz="2400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n>
                            <a:noFill/>
                          </a:ln>
                        </a:rPr>
                        <a:t>70</a:t>
                      </a:r>
                      <a:endParaRPr lang="en-US" sz="2400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n>
                            <a:noFill/>
                          </a:ln>
                        </a:rPr>
                        <a:t>65</a:t>
                      </a:r>
                      <a:endParaRPr lang="en-US" sz="2400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n>
                            <a:noFill/>
                          </a:ln>
                        </a:rPr>
                        <a:t>67</a:t>
                      </a:r>
                      <a:endParaRPr lang="en-US" sz="2400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n>
                            <a:noFill/>
                          </a:ln>
                        </a:rPr>
                        <a:t>66</a:t>
                      </a:r>
                      <a:endParaRPr lang="en-US" sz="2400" dirty="0">
                        <a:ln>
                          <a:noFill/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609600"/>
          </a:xfrm>
        </p:spPr>
        <p:txBody>
          <a:bodyPr>
            <a:normAutofit fontScale="90000"/>
          </a:bodyPr>
          <a:lstStyle/>
          <a:p>
            <a:r>
              <a:rPr b="1" i="1" smtClean="0"/>
              <a:t>Contoh</a:t>
            </a:r>
            <a:endParaRPr lang="en-US" b="1" i="1" dirty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809999"/>
            <a:ext cx="3276600" cy="2667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4114800" y="3962400"/>
            <a:ext cx="44958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*) </a:t>
            </a:r>
            <a:r>
              <a:rPr lang="en-US" dirty="0" err="1" smtClean="0">
                <a:solidFill>
                  <a:schemeClr val="bg1"/>
                </a:solidFill>
              </a:rPr>
              <a:t>bobot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sesuai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mapel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masing-masing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2590800" y="5638800"/>
            <a:ext cx="762000" cy="685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3124200" y="3124200"/>
            <a:ext cx="2819400" cy="2514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5791200" y="2590800"/>
            <a:ext cx="7620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162800" y="5867400"/>
            <a:ext cx="914400" cy="609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5400000" flipH="1" flipV="1">
            <a:off x="6439694" y="4457700"/>
            <a:ext cx="2818606" cy="1531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7543800" y="2514600"/>
            <a:ext cx="762000" cy="609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Jadwal</a:t>
            </a:r>
            <a:r>
              <a:rPr smtClean="0"/>
              <a:t> Ujian Nasional SMP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0"/>
            <a:ext cx="8610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7200" y="6172200"/>
            <a:ext cx="70485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268</TotalTime>
  <Words>314</Words>
  <Application>Microsoft Office PowerPoint</Application>
  <PresentationFormat>On-screen Show (4:3)</PresentationFormat>
  <Paragraphs>68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Paper</vt:lpstr>
      <vt:lpstr>SOSIALISASI US – UN                   TP 2014/2015 DAN PROGRAM SEKOLAH 2015</vt:lpstr>
      <vt:lpstr>Kriteria Kelulusan Peserta Didik Tahun Pelajaran 2014/2015</vt:lpstr>
      <vt:lpstr>Jadwal Ujian Sekolah</vt:lpstr>
      <vt:lpstr>lanjutan</vt:lpstr>
      <vt:lpstr>Slide 5</vt:lpstr>
      <vt:lpstr>Batas lulus/ pencapaian di        SMP Negeri 6 Blora </vt:lpstr>
      <vt:lpstr>Aku Lulus  apabila</vt:lpstr>
      <vt:lpstr>Contoh</vt:lpstr>
      <vt:lpstr>Jadwal Ujian Nasional SMP</vt:lpstr>
      <vt:lpstr>Slide 10</vt:lpstr>
      <vt:lpstr>Slide 11</vt:lpstr>
      <vt:lpstr>Slide 12</vt:lpstr>
      <vt:lpstr>Slide 13</vt:lpstr>
      <vt:lpstr>Slide 14</vt:lpstr>
      <vt:lpstr>Slide 15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TOSHIBA</dc:creator>
  <cp:lastModifiedBy>TOSHIBA</cp:lastModifiedBy>
  <cp:revision>47</cp:revision>
  <dcterms:created xsi:type="dcterms:W3CDTF">2015-03-25T01:32:47Z</dcterms:created>
  <dcterms:modified xsi:type="dcterms:W3CDTF">2015-03-25T13:13:36Z</dcterms:modified>
</cp:coreProperties>
</file>